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01" r:id="rId2"/>
    <p:sldId id="286" r:id="rId3"/>
    <p:sldId id="291" r:id="rId4"/>
    <p:sldId id="304" r:id="rId5"/>
    <p:sldId id="308" r:id="rId6"/>
    <p:sldId id="309" r:id="rId7"/>
    <p:sldId id="310" r:id="rId8"/>
    <p:sldId id="313" r:id="rId9"/>
    <p:sldId id="312" r:id="rId10"/>
    <p:sldId id="311" r:id="rId11"/>
    <p:sldId id="314" r:id="rId12"/>
    <p:sldId id="30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C63F"/>
    <a:srgbClr val="00549E"/>
    <a:srgbClr val="00BCE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8991"/>
  </p:normalViewPr>
  <p:slideViewPr>
    <p:cSldViewPr snapToGrid="0" snapToObjects="1">
      <p:cViewPr varScale="1">
        <p:scale>
          <a:sx n="172" d="100"/>
          <a:sy n="172" d="100"/>
        </p:scale>
        <p:origin x="1272" y="192"/>
      </p:cViewPr>
      <p:guideLst/>
    </p:cSldViewPr>
  </p:slideViewPr>
  <p:notesTextViewPr>
    <p:cViewPr>
      <p:scale>
        <a:sx n="20" d="100"/>
        <a:sy n="20" d="100"/>
      </p:scale>
      <p:origin x="0" y="0"/>
    </p:cViewPr>
  </p:notesTextViewPr>
  <p:notesViewPr>
    <p:cSldViewPr snapToGrid="0" snapToObjects="1">
      <p:cViewPr varScale="1">
        <p:scale>
          <a:sx n="146" d="100"/>
          <a:sy n="146" d="100"/>
        </p:scale>
        <p:origin x="504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CED88-B204-0543-93D5-CA2F2D60F411}" type="datetimeFigureOut">
              <a:rPr lang="en-US" smtClean="0"/>
              <a:t>4/29/21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6199F-29E8-954D-A769-D573A0569590}" type="slidenum">
              <a:rPr lang="en-US" smtClean="0"/>
              <a:t>‹#›</a:t>
            </a:fld>
            <a:endParaRPr lang="en-US"/>
          </a:p>
        </p:txBody>
      </p:sp>
    </p:spTree>
    <p:extLst>
      <p:ext uri="{BB962C8B-B14F-4D97-AF65-F5344CB8AC3E}">
        <p14:creationId xmlns:p14="http://schemas.microsoft.com/office/powerpoint/2010/main" val="349131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IQ WIFI Promo</a:t>
            </a:r>
          </a:p>
        </p:txBody>
      </p:sp>
      <p:sp>
        <p:nvSpPr>
          <p:cNvPr id="4" name="Slide Number Placeholder 3"/>
          <p:cNvSpPr>
            <a:spLocks noGrp="1"/>
          </p:cNvSpPr>
          <p:nvPr>
            <p:ph type="sldNum" sz="quarter" idx="5"/>
          </p:nvPr>
        </p:nvSpPr>
        <p:spPr/>
        <p:txBody>
          <a:bodyPr/>
          <a:lstStyle/>
          <a:p>
            <a:fld id="{EF76199F-29E8-954D-A769-D573A0569590}" type="slidenum">
              <a:rPr lang="en-US" smtClean="0"/>
              <a:t>1</a:t>
            </a:fld>
            <a:endParaRPr lang="en-US"/>
          </a:p>
        </p:txBody>
      </p:sp>
    </p:spTree>
    <p:extLst>
      <p:ext uri="{BB962C8B-B14F-4D97-AF65-F5344CB8AC3E}">
        <p14:creationId xmlns:p14="http://schemas.microsoft.com/office/powerpoint/2010/main" val="188614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2</a:t>
            </a:fld>
            <a:endParaRPr lang="en-US"/>
          </a:p>
        </p:txBody>
      </p:sp>
    </p:spTree>
    <p:extLst>
      <p:ext uri="{BB962C8B-B14F-4D97-AF65-F5344CB8AC3E}">
        <p14:creationId xmlns:p14="http://schemas.microsoft.com/office/powerpoint/2010/main" val="186196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3</a:t>
            </a:fld>
            <a:endParaRPr lang="en-US"/>
          </a:p>
        </p:txBody>
      </p:sp>
    </p:spTree>
    <p:extLst>
      <p:ext uri="{BB962C8B-B14F-4D97-AF65-F5344CB8AC3E}">
        <p14:creationId xmlns:p14="http://schemas.microsoft.com/office/powerpoint/2010/main" val="165920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4</a:t>
            </a:fld>
            <a:endParaRPr lang="en-US"/>
          </a:p>
        </p:txBody>
      </p:sp>
    </p:spTree>
    <p:extLst>
      <p:ext uri="{BB962C8B-B14F-4D97-AF65-F5344CB8AC3E}">
        <p14:creationId xmlns:p14="http://schemas.microsoft.com/office/powerpoint/2010/main" val="157005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5</a:t>
            </a:fld>
            <a:endParaRPr lang="en-US"/>
          </a:p>
        </p:txBody>
      </p:sp>
    </p:spTree>
    <p:extLst>
      <p:ext uri="{BB962C8B-B14F-4D97-AF65-F5344CB8AC3E}">
        <p14:creationId xmlns:p14="http://schemas.microsoft.com/office/powerpoint/2010/main" val="308124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6</a:t>
            </a:fld>
            <a:endParaRPr lang="en-US"/>
          </a:p>
        </p:txBody>
      </p:sp>
    </p:spTree>
    <p:extLst>
      <p:ext uri="{BB962C8B-B14F-4D97-AF65-F5344CB8AC3E}">
        <p14:creationId xmlns:p14="http://schemas.microsoft.com/office/powerpoint/2010/main" val="213381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7</a:t>
            </a:fld>
            <a:endParaRPr lang="en-US"/>
          </a:p>
        </p:txBody>
      </p:sp>
    </p:spTree>
    <p:extLst>
      <p:ext uri="{BB962C8B-B14F-4D97-AF65-F5344CB8AC3E}">
        <p14:creationId xmlns:p14="http://schemas.microsoft.com/office/powerpoint/2010/main" val="95659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6199F-29E8-954D-A769-D573A0569590}" type="slidenum">
              <a:rPr lang="en-US" smtClean="0"/>
              <a:t>9</a:t>
            </a:fld>
            <a:endParaRPr lang="en-US"/>
          </a:p>
        </p:txBody>
      </p:sp>
    </p:spTree>
    <p:extLst>
      <p:ext uri="{BB962C8B-B14F-4D97-AF65-F5344CB8AC3E}">
        <p14:creationId xmlns:p14="http://schemas.microsoft.com/office/powerpoint/2010/main" val="397133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WIFI Installation Video</a:t>
            </a:r>
          </a:p>
        </p:txBody>
      </p:sp>
      <p:sp>
        <p:nvSpPr>
          <p:cNvPr id="4" name="Slide Number Placeholder 3"/>
          <p:cNvSpPr>
            <a:spLocks noGrp="1"/>
          </p:cNvSpPr>
          <p:nvPr>
            <p:ph type="sldNum" sz="quarter" idx="5"/>
          </p:nvPr>
        </p:nvSpPr>
        <p:spPr/>
        <p:txBody>
          <a:bodyPr/>
          <a:lstStyle/>
          <a:p>
            <a:fld id="{EF76199F-29E8-954D-A769-D573A0569590}" type="slidenum">
              <a:rPr lang="en-US" smtClean="0"/>
              <a:t>10</a:t>
            </a:fld>
            <a:endParaRPr lang="en-US"/>
          </a:p>
        </p:txBody>
      </p:sp>
    </p:spTree>
    <p:extLst>
      <p:ext uri="{BB962C8B-B14F-4D97-AF65-F5344CB8AC3E}">
        <p14:creationId xmlns:p14="http://schemas.microsoft.com/office/powerpoint/2010/main" val="9357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7041D4-429B-5547-884A-5B07FFF122CE}"/>
              </a:ext>
            </a:extLst>
          </p:cNvPr>
          <p:cNvSpPr/>
          <p:nvPr userDrawn="1"/>
        </p:nvSpPr>
        <p:spPr>
          <a:xfrm>
            <a:off x="0" y="4839893"/>
            <a:ext cx="12192000" cy="705662"/>
          </a:xfrm>
          <a:prstGeom prst="rect">
            <a:avLst/>
          </a:prstGeom>
          <a:gradFill>
            <a:gsLst>
              <a:gs pos="0">
                <a:srgbClr val="004B89"/>
              </a:gs>
              <a:gs pos="100000">
                <a:srgbClr val="002043"/>
              </a:gs>
            </a:gsLst>
            <a:lin ang="4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82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BF3E-CCD4-144A-9231-456A7B833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C97C4-1C58-884A-A8C0-8A6DC8979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298341-28E5-DD4E-A272-C770CEABF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B7604-3FB5-5C47-917C-88091D272188}"/>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6" name="Footer Placeholder 5">
            <a:extLst>
              <a:ext uri="{FF2B5EF4-FFF2-40B4-BE49-F238E27FC236}">
                <a16:creationId xmlns:a16="http://schemas.microsoft.com/office/drawing/2014/main" id="{87F551CB-4C63-804C-99D4-E72F0BA18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836A73-3F60-204D-B02F-3E178FEF3FB6}"/>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350368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133-DB4A-E142-89A6-D1BB23931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7AB5BC-0B5E-364B-A908-2B883820E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386BC-FC4D-C34D-ABE8-7785F3D5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CCDF8-4302-894B-B0F7-B8F41ECC9F19}"/>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6" name="Footer Placeholder 5">
            <a:extLst>
              <a:ext uri="{FF2B5EF4-FFF2-40B4-BE49-F238E27FC236}">
                <a16:creationId xmlns:a16="http://schemas.microsoft.com/office/drawing/2014/main" id="{63348AE4-97E8-0B47-BC97-1F6FF6758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D69822-AD56-9A42-AF24-4CDF630928F6}"/>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1762465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3814-55D6-A942-AF5F-9334749C4F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7A1BF-3F8C-3243-A860-D42568233C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CB971-6FC7-1942-8312-DCD1E3127251}"/>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5" name="Footer Placeholder 4">
            <a:extLst>
              <a:ext uri="{FF2B5EF4-FFF2-40B4-BE49-F238E27FC236}">
                <a16:creationId xmlns:a16="http://schemas.microsoft.com/office/drawing/2014/main" id="{08149A08-94D3-D949-B615-865294BC4C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19B8D-F27E-044C-9A24-60D8E5490914}"/>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2971974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CE66A-812B-B34B-A418-DD558022EE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46DC7-1ED3-C34C-8EAD-B67485A9FD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C85F2-11D5-B149-9440-D239F747C55D}"/>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5" name="Footer Placeholder 4">
            <a:extLst>
              <a:ext uri="{FF2B5EF4-FFF2-40B4-BE49-F238E27FC236}">
                <a16:creationId xmlns:a16="http://schemas.microsoft.com/office/drawing/2014/main" id="{EFF1594D-F302-264B-B366-E5CC57EE04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417172-5F95-F74F-A308-D188DD8419AF}"/>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237304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B09B0-3747-3741-BB4F-6D1B71F417FC}"/>
              </a:ext>
            </a:extLst>
          </p:cNvPr>
          <p:cNvSpPr>
            <a:spLocks noGrp="1"/>
          </p:cNvSpPr>
          <p:nvPr>
            <p:ph idx="1"/>
          </p:nvPr>
        </p:nvSpPr>
        <p:spPr>
          <a:xfrm>
            <a:off x="258197" y="759404"/>
            <a:ext cx="11731752" cy="50941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47CCACD-EB72-5143-9D91-2C0228CA4EC8}"/>
              </a:ext>
            </a:extLst>
          </p:cNvPr>
          <p:cNvCxnSpPr/>
          <p:nvPr userDrawn="1"/>
        </p:nvCxnSpPr>
        <p:spPr>
          <a:xfrm>
            <a:off x="-16141" y="578072"/>
            <a:ext cx="12248147" cy="0"/>
          </a:xfrm>
          <a:prstGeom prst="line">
            <a:avLst/>
          </a:prstGeom>
          <a:ln>
            <a:solidFill>
              <a:srgbClr val="00549E"/>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B53D9A4-043C-5A47-8E77-673171CFE567}"/>
              </a:ext>
            </a:extLst>
          </p:cNvPr>
          <p:cNvSpPr>
            <a:spLocks noGrp="1"/>
          </p:cNvSpPr>
          <p:nvPr>
            <p:ph type="title"/>
          </p:nvPr>
        </p:nvSpPr>
        <p:spPr>
          <a:xfrm>
            <a:off x="202051" y="96623"/>
            <a:ext cx="10515600" cy="609960"/>
          </a:xfrm>
          <a:prstGeom prst="rect">
            <a:avLst/>
          </a:prstGeom>
        </p:spPr>
        <p:txBody>
          <a:bodyPr vert="horz" lIns="91440" tIns="45720" rIns="91440" bIns="45720" rtlCol="0" anchor="ctr">
            <a:normAutofit/>
          </a:bodyPr>
          <a:lstStyle>
            <a:lvl1pPr>
              <a:defRPr sz="2400" b="0" i="0">
                <a:solidFill>
                  <a:srgbClr val="00549E"/>
                </a:solidFill>
                <a:latin typeface="MaureaJciLfML-Light" panose="02000503040000020004" pitchFamily="2" charset="77"/>
              </a:defRPr>
            </a:lvl1pPr>
          </a:lstStyle>
          <a:p>
            <a:r>
              <a:rPr lang="en-US" dirty="0"/>
              <a:t>Click to edit Master title style</a:t>
            </a:r>
          </a:p>
        </p:txBody>
      </p:sp>
    </p:spTree>
    <p:extLst>
      <p:ext uri="{BB962C8B-B14F-4D97-AF65-F5344CB8AC3E}">
        <p14:creationId xmlns:p14="http://schemas.microsoft.com/office/powerpoint/2010/main" val="27397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Google Shape;10;p2">
            <a:extLst>
              <a:ext uri="{FF2B5EF4-FFF2-40B4-BE49-F238E27FC236}">
                <a16:creationId xmlns:a16="http://schemas.microsoft.com/office/drawing/2014/main" id="{CBC8CD9B-CE43-D148-B5C7-ED87E22AD7A7}"/>
              </a:ext>
            </a:extLst>
          </p:cNvPr>
          <p:cNvSpPr/>
          <p:nvPr userDrawn="1"/>
        </p:nvSpPr>
        <p:spPr>
          <a:xfrm>
            <a:off x="0" y="0"/>
            <a:ext cx="12192000" cy="6857999"/>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Rectangle 9">
            <a:extLst>
              <a:ext uri="{FF2B5EF4-FFF2-40B4-BE49-F238E27FC236}">
                <a16:creationId xmlns:a16="http://schemas.microsoft.com/office/drawing/2014/main" id="{5AB4AF77-E0FA-0C4F-812C-A70A28A6561B}"/>
              </a:ext>
            </a:extLst>
          </p:cNvPr>
          <p:cNvSpPr/>
          <p:nvPr userDrawn="1"/>
        </p:nvSpPr>
        <p:spPr>
          <a:xfrm>
            <a:off x="230124" y="228599"/>
            <a:ext cx="11731752"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Content Placeholder 2">
            <a:extLst>
              <a:ext uri="{FF2B5EF4-FFF2-40B4-BE49-F238E27FC236}">
                <a16:creationId xmlns:a16="http://schemas.microsoft.com/office/drawing/2014/main" id="{283B8EE3-7113-3446-9963-72DD655C369E}"/>
              </a:ext>
            </a:extLst>
          </p:cNvPr>
          <p:cNvSpPr>
            <a:spLocks noGrp="1"/>
          </p:cNvSpPr>
          <p:nvPr>
            <p:ph idx="1"/>
          </p:nvPr>
        </p:nvSpPr>
        <p:spPr>
          <a:xfrm>
            <a:off x="430305" y="403412"/>
            <a:ext cx="11335871" cy="60444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483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 name="Google Shape;10;p2">
            <a:extLst>
              <a:ext uri="{FF2B5EF4-FFF2-40B4-BE49-F238E27FC236}">
                <a16:creationId xmlns:a16="http://schemas.microsoft.com/office/drawing/2014/main" id="{CBC8CD9B-CE43-D148-B5C7-ED87E22AD7A7}"/>
              </a:ext>
            </a:extLst>
          </p:cNvPr>
          <p:cNvSpPr/>
          <p:nvPr userDrawn="1"/>
        </p:nvSpPr>
        <p:spPr>
          <a:xfrm>
            <a:off x="0" y="0"/>
            <a:ext cx="12192000" cy="6857999"/>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Content Placeholder 2">
            <a:extLst>
              <a:ext uri="{FF2B5EF4-FFF2-40B4-BE49-F238E27FC236}">
                <a16:creationId xmlns:a16="http://schemas.microsoft.com/office/drawing/2014/main" id="{283B8EE3-7113-3446-9963-72DD655C369E}"/>
              </a:ext>
            </a:extLst>
          </p:cNvPr>
          <p:cNvSpPr>
            <a:spLocks noGrp="1"/>
          </p:cNvSpPr>
          <p:nvPr>
            <p:ph idx="1"/>
          </p:nvPr>
        </p:nvSpPr>
        <p:spPr>
          <a:xfrm>
            <a:off x="430305" y="403412"/>
            <a:ext cx="11335871" cy="60444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95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B4AF77-E0FA-0C4F-812C-A70A28A6561B}"/>
              </a:ext>
            </a:extLst>
          </p:cNvPr>
          <p:cNvSpPr/>
          <p:nvPr userDrawn="1"/>
        </p:nvSpPr>
        <p:spPr>
          <a:xfrm>
            <a:off x="27709"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73502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F7A2-1A17-B848-BE36-32716BC0ED53}"/>
              </a:ext>
            </a:extLst>
          </p:cNvPr>
          <p:cNvSpPr>
            <a:spLocks noGrp="1"/>
          </p:cNvSpPr>
          <p:nvPr>
            <p:ph type="title"/>
          </p:nvPr>
        </p:nvSpPr>
        <p:spPr>
          <a:xfrm>
            <a:off x="831850" y="864616"/>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5E9718-BB89-9343-A11C-387ED872E117}"/>
              </a:ext>
            </a:extLst>
          </p:cNvPr>
          <p:cNvSpPr>
            <a:spLocks noGrp="1"/>
          </p:cNvSpPr>
          <p:nvPr>
            <p:ph type="body" idx="1"/>
          </p:nvPr>
        </p:nvSpPr>
        <p:spPr>
          <a:xfrm>
            <a:off x="831850" y="374434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186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F5CC-06AD-8A4C-8373-0D49060BE06F}"/>
              </a:ext>
            </a:extLst>
          </p:cNvPr>
          <p:cNvSpPr>
            <a:spLocks noGrp="1"/>
          </p:cNvSpPr>
          <p:nvPr>
            <p:ph type="title"/>
          </p:nvPr>
        </p:nvSpPr>
        <p:spPr>
          <a:xfrm>
            <a:off x="838200" y="28200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19BF39-1A64-004E-B2A0-E70D1F34182F}"/>
              </a:ext>
            </a:extLst>
          </p:cNvPr>
          <p:cNvSpPr>
            <a:spLocks noGrp="1"/>
          </p:cNvSpPr>
          <p:nvPr>
            <p:ph sz="half" idx="1"/>
          </p:nvPr>
        </p:nvSpPr>
        <p:spPr>
          <a:xfrm>
            <a:off x="838200" y="17425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F90213-62D9-F745-B65F-D8B726FAE49E}"/>
              </a:ext>
            </a:extLst>
          </p:cNvPr>
          <p:cNvSpPr>
            <a:spLocks noGrp="1"/>
          </p:cNvSpPr>
          <p:nvPr>
            <p:ph sz="half" idx="2"/>
          </p:nvPr>
        </p:nvSpPr>
        <p:spPr>
          <a:xfrm>
            <a:off x="6172200" y="17425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78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2068-0B41-0146-A5A7-3619DABE24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12F909-A225-E943-A6C9-C9CE64B25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DEB57-F871-2B44-BB4C-87BF564CC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632A0-3A52-D045-8437-346A879FE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F34A2-96D4-7F46-98B2-9670EB57A7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4DE912-FF2D-0548-AA3F-B0EE17ADB3FA}"/>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8" name="Footer Placeholder 7">
            <a:extLst>
              <a:ext uri="{FF2B5EF4-FFF2-40B4-BE49-F238E27FC236}">
                <a16:creationId xmlns:a16="http://schemas.microsoft.com/office/drawing/2014/main" id="{9C2BD6B2-B9C1-FF40-B82F-257F843709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D9EEE-7902-F64D-B0D5-8F8DFC93D066}"/>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100141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16DF-98B5-3040-B6E3-AA28C08131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2185AE-7111-9F40-9F9F-7164AA8A3F3F}"/>
              </a:ext>
            </a:extLst>
          </p:cNvPr>
          <p:cNvSpPr>
            <a:spLocks noGrp="1"/>
          </p:cNvSpPr>
          <p:nvPr>
            <p:ph type="dt" sz="half" idx="10"/>
          </p:nvPr>
        </p:nvSpPr>
        <p:spPr>
          <a:xfrm>
            <a:off x="838200" y="6356350"/>
            <a:ext cx="2743200" cy="365125"/>
          </a:xfrm>
          <a:prstGeom prst="rect">
            <a:avLst/>
          </a:prstGeom>
        </p:spPr>
        <p:txBody>
          <a:bodyPr/>
          <a:lstStyle/>
          <a:p>
            <a:fld id="{EB1AAF32-5CCF-5D4B-A874-413FDA220F2C}" type="datetimeFigureOut">
              <a:rPr lang="en-US" smtClean="0"/>
              <a:t>4/29/21</a:t>
            </a:fld>
            <a:endParaRPr lang="en-US"/>
          </a:p>
        </p:txBody>
      </p:sp>
      <p:sp>
        <p:nvSpPr>
          <p:cNvPr id="4" name="Footer Placeholder 3">
            <a:extLst>
              <a:ext uri="{FF2B5EF4-FFF2-40B4-BE49-F238E27FC236}">
                <a16:creationId xmlns:a16="http://schemas.microsoft.com/office/drawing/2014/main" id="{5C3EC101-EFD5-F64F-884E-F2A7F7DF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24F8D-169E-F74D-8E7C-8A360C22E908}"/>
              </a:ext>
            </a:extLst>
          </p:cNvPr>
          <p:cNvSpPr>
            <a:spLocks noGrp="1"/>
          </p:cNvSpPr>
          <p:nvPr>
            <p:ph type="sldNum" sz="quarter" idx="12"/>
          </p:nvPr>
        </p:nvSpPr>
        <p:spPr>
          <a:xfrm>
            <a:off x="8610600" y="6356350"/>
            <a:ext cx="2743200" cy="365125"/>
          </a:xfrm>
          <a:prstGeom prst="rect">
            <a:avLst/>
          </a:prstGeom>
        </p:spPr>
        <p:txBody>
          <a:bodyPr/>
          <a:lstStyle/>
          <a:p>
            <a:fld id="{FE7674E9-41AD-2043-93CD-17041226531E}" type="slidenum">
              <a:rPr lang="en-US" smtClean="0"/>
              <a:t>‹#›</a:t>
            </a:fld>
            <a:endParaRPr lang="en-US"/>
          </a:p>
        </p:txBody>
      </p:sp>
    </p:spTree>
    <p:extLst>
      <p:ext uri="{BB962C8B-B14F-4D97-AF65-F5344CB8AC3E}">
        <p14:creationId xmlns:p14="http://schemas.microsoft.com/office/powerpoint/2010/main" val="418890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B2F26F-5AA8-F649-9B4D-896B932BFC42}"/>
              </a:ext>
            </a:extLst>
          </p:cNvPr>
          <p:cNvSpPr>
            <a:spLocks noGrp="1"/>
          </p:cNvSpPr>
          <p:nvPr>
            <p:ph type="title"/>
          </p:nvPr>
        </p:nvSpPr>
        <p:spPr>
          <a:xfrm>
            <a:off x="838200" y="275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AAF69C-DA3B-B747-B0CB-48EFFA8DCBE6}"/>
              </a:ext>
            </a:extLst>
          </p:cNvPr>
          <p:cNvSpPr>
            <a:spLocks noGrp="1"/>
          </p:cNvSpPr>
          <p:nvPr>
            <p:ph type="body" idx="1"/>
          </p:nvPr>
        </p:nvSpPr>
        <p:spPr>
          <a:xfrm>
            <a:off x="838200" y="1735574"/>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FCCAB8C3-700C-E345-BCE3-3F3188FCE57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215061" y="5846617"/>
            <a:ext cx="1767970" cy="87803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E4A6BD2-34CD-794B-8D72-1DDAE206A259}"/>
              </a:ext>
            </a:extLst>
          </p:cNvPr>
          <p:cNvPicPr>
            <a:picLocks noChangeAspect="1"/>
          </p:cNvPicPr>
          <p:nvPr userDrawn="1"/>
        </p:nvPicPr>
        <p:blipFill>
          <a:blip r:embed="rId17"/>
          <a:stretch>
            <a:fillRect/>
          </a:stretch>
        </p:blipFill>
        <p:spPr>
          <a:xfrm>
            <a:off x="231410" y="6396725"/>
            <a:ext cx="2811370" cy="190961"/>
          </a:xfrm>
          <a:prstGeom prst="rect">
            <a:avLst/>
          </a:prstGeom>
        </p:spPr>
      </p:pic>
    </p:spTree>
    <p:extLst>
      <p:ext uri="{BB962C8B-B14F-4D97-AF65-F5344CB8AC3E}">
        <p14:creationId xmlns:p14="http://schemas.microsoft.com/office/powerpoint/2010/main" val="2441426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1" r:id="rId4"/>
    <p:sldLayoutId id="214748366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0" i="0" kern="1200">
          <a:solidFill>
            <a:schemeClr val="tx1"/>
          </a:solidFill>
          <a:latin typeface="MaureaJciLfML-Light"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aureaJciLfML-Regular" panose="0200050304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ureaJciLfML-Regular" panose="0200050304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ureaJciLfML-Regular" panose="0200050304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ureaJciLfML-Regular" panose="0200050304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ureaJciLfML-Regular" panose="0200050304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hyperlink" Target="https://qolsys.com/wp-content/uploads/2021/04/IQWIFI-Quick-Start-Guide02252021.pdf" TargetMode="External"/><Relationship Id="rId7" Type="http://schemas.openxmlformats.org/officeDocument/2006/relationships/hyperlink" Target="https://qolsys.com/iq-wifi/" TargetMode="Externa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qolsys.com/wp-content/uploads/2021/04/IQ-WIFI-Installation-Manual-02252021.pdf"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dropbox.com/sh/4rfsga91sh98avo/AABMWLZ30FkkGH8bkBjSct8ha?dl=0"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Q WIFI Promo Video" descr="IQ WIFI Promo Video">
            <a:hlinkClick r:id="" action="ppaction://media"/>
            <a:extLst>
              <a:ext uri="{FF2B5EF4-FFF2-40B4-BE49-F238E27FC236}">
                <a16:creationId xmlns:a16="http://schemas.microsoft.com/office/drawing/2014/main" id="{7BD5891C-636E-4643-92D2-BACC703B87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4763"/>
            <a:ext cx="12192000" cy="6858000"/>
          </a:xfrm>
          <a:prstGeom prst="rect">
            <a:avLst/>
          </a:prstGeom>
        </p:spPr>
      </p:pic>
    </p:spTree>
    <p:extLst>
      <p:ext uri="{BB962C8B-B14F-4D97-AF65-F5344CB8AC3E}">
        <p14:creationId xmlns:p14="http://schemas.microsoft.com/office/powerpoint/2010/main" val="6724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Q WIFI - Installation" descr="IQ WIFI - Installation">
            <a:hlinkClick r:id="" action="ppaction://media"/>
            <a:extLst>
              <a:ext uri="{FF2B5EF4-FFF2-40B4-BE49-F238E27FC236}">
                <a16:creationId xmlns:a16="http://schemas.microsoft.com/office/drawing/2014/main" id="{F33D265E-FA12-874F-9B5D-82CE8DB909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13" y="3175"/>
            <a:ext cx="12192000" cy="6858000"/>
          </a:xfrm>
          <a:prstGeom prst="rect">
            <a:avLst/>
          </a:prstGeom>
        </p:spPr>
      </p:pic>
    </p:spTree>
    <p:extLst>
      <p:ext uri="{BB962C8B-B14F-4D97-AF65-F5344CB8AC3E}">
        <p14:creationId xmlns:p14="http://schemas.microsoft.com/office/powerpoint/2010/main" val="30536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website&#10;&#10;Description automatically generated">
            <a:extLst>
              <a:ext uri="{FF2B5EF4-FFF2-40B4-BE49-F238E27FC236}">
                <a16:creationId xmlns:a16="http://schemas.microsoft.com/office/drawing/2014/main" id="{9D402A1B-3BA8-FA40-B083-4F0EE872DC7D}"/>
              </a:ext>
            </a:extLst>
          </p:cNvPr>
          <p:cNvPicPr>
            <a:picLocks noGrp="1" noChangeAspect="1"/>
          </p:cNvPicPr>
          <p:nvPr>
            <p:ph idx="1"/>
          </p:nvPr>
        </p:nvPicPr>
        <p:blipFill>
          <a:blip r:embed="rId2"/>
          <a:stretch>
            <a:fillRect/>
          </a:stretch>
        </p:blipFill>
        <p:spPr>
          <a:xfrm>
            <a:off x="447247" y="558145"/>
            <a:ext cx="3540429" cy="6045200"/>
          </a:xfrm>
        </p:spPr>
      </p:pic>
      <p:pic>
        <p:nvPicPr>
          <p:cNvPr id="6" name="Picture 5" descr="Graphical user interface&#10;&#10;Description automatically generated">
            <a:hlinkClick r:id="rId3"/>
            <a:extLst>
              <a:ext uri="{FF2B5EF4-FFF2-40B4-BE49-F238E27FC236}">
                <a16:creationId xmlns:a16="http://schemas.microsoft.com/office/drawing/2014/main" id="{E9159725-4C65-114C-B788-BA80AD4AC1D9}"/>
              </a:ext>
            </a:extLst>
          </p:cNvPr>
          <p:cNvPicPr>
            <a:picLocks noChangeAspect="1"/>
          </p:cNvPicPr>
          <p:nvPr/>
        </p:nvPicPr>
        <p:blipFill>
          <a:blip r:embed="rId4"/>
          <a:stretch>
            <a:fillRect/>
          </a:stretch>
        </p:blipFill>
        <p:spPr>
          <a:xfrm>
            <a:off x="4961305" y="491893"/>
            <a:ext cx="2953377" cy="5765181"/>
          </a:xfrm>
          <a:prstGeom prst="rect">
            <a:avLst/>
          </a:prstGeom>
        </p:spPr>
      </p:pic>
      <p:pic>
        <p:nvPicPr>
          <p:cNvPr id="8" name="Picture 7" descr="Graphical user interface, text&#10;&#10;Description automatically generated">
            <a:hlinkClick r:id="rId5"/>
            <a:extLst>
              <a:ext uri="{FF2B5EF4-FFF2-40B4-BE49-F238E27FC236}">
                <a16:creationId xmlns:a16="http://schemas.microsoft.com/office/drawing/2014/main" id="{895DF867-F9A3-D84E-818F-B7766B28971A}"/>
              </a:ext>
            </a:extLst>
          </p:cNvPr>
          <p:cNvPicPr>
            <a:picLocks noChangeAspect="1"/>
          </p:cNvPicPr>
          <p:nvPr/>
        </p:nvPicPr>
        <p:blipFill>
          <a:blip r:embed="rId6"/>
          <a:stretch>
            <a:fillRect/>
          </a:stretch>
        </p:blipFill>
        <p:spPr>
          <a:xfrm>
            <a:off x="8888311" y="491893"/>
            <a:ext cx="2739777" cy="5819697"/>
          </a:xfrm>
          <a:prstGeom prst="rect">
            <a:avLst/>
          </a:prstGeom>
        </p:spPr>
      </p:pic>
      <p:sp>
        <p:nvSpPr>
          <p:cNvPr id="9" name="Rectangle 8">
            <a:extLst>
              <a:ext uri="{FF2B5EF4-FFF2-40B4-BE49-F238E27FC236}">
                <a16:creationId xmlns:a16="http://schemas.microsoft.com/office/drawing/2014/main" id="{8E100BF0-C457-8B45-A07E-28D07E0A42FA}"/>
              </a:ext>
            </a:extLst>
          </p:cNvPr>
          <p:cNvSpPr/>
          <p:nvPr/>
        </p:nvSpPr>
        <p:spPr>
          <a:xfrm>
            <a:off x="661443" y="361088"/>
            <a:ext cx="1770215" cy="261610"/>
          </a:xfrm>
          <a:prstGeom prst="rect">
            <a:avLst/>
          </a:prstGeom>
        </p:spPr>
        <p:txBody>
          <a:bodyPr wrap="square">
            <a:spAutoFit/>
          </a:bodyPr>
          <a:lstStyle/>
          <a:p>
            <a:r>
              <a:rPr lang="en-US" sz="1100" dirty="0">
                <a:hlinkClick r:id="rId7"/>
              </a:rPr>
              <a:t>https://</a:t>
            </a:r>
            <a:r>
              <a:rPr lang="en-US" sz="1100" dirty="0" err="1">
                <a:hlinkClick r:id="rId7"/>
              </a:rPr>
              <a:t>qolsys.com</a:t>
            </a:r>
            <a:r>
              <a:rPr lang="en-US" sz="1100" dirty="0">
                <a:hlinkClick r:id="rId7"/>
              </a:rPr>
              <a:t>/</a:t>
            </a:r>
            <a:r>
              <a:rPr lang="en-US" sz="1100" dirty="0" err="1">
                <a:hlinkClick r:id="rId7"/>
              </a:rPr>
              <a:t>iq-wifi</a:t>
            </a:r>
            <a:r>
              <a:rPr lang="en-US" sz="1100" dirty="0">
                <a:hlinkClick r:id="rId7"/>
              </a:rPr>
              <a:t>/</a:t>
            </a:r>
            <a:endParaRPr lang="en-US" sz="1100" dirty="0"/>
          </a:p>
        </p:txBody>
      </p:sp>
    </p:spTree>
    <p:extLst>
      <p:ext uri="{BB962C8B-B14F-4D97-AF65-F5344CB8AC3E}">
        <p14:creationId xmlns:p14="http://schemas.microsoft.com/office/powerpoint/2010/main" val="3416297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1AA42-209E-284F-A941-6C43E0D7DF84}"/>
              </a:ext>
            </a:extLst>
          </p:cNvPr>
          <p:cNvSpPr>
            <a:spLocks noGrp="1"/>
          </p:cNvSpPr>
          <p:nvPr>
            <p:ph idx="1"/>
          </p:nvPr>
        </p:nvSpPr>
        <p:spPr/>
        <p:txBody>
          <a:bodyPr>
            <a:normAutofit/>
          </a:bodyPr>
          <a:lstStyle/>
          <a:p>
            <a:pPr marL="0" indent="0">
              <a:buNone/>
            </a:pPr>
            <a:r>
              <a:rPr lang="en-US" dirty="0"/>
              <a:t>IQ WIFI Photo Library</a:t>
            </a:r>
          </a:p>
          <a:p>
            <a:pPr marL="0" indent="0">
              <a:buNone/>
            </a:pPr>
            <a:r>
              <a:rPr lang="en-US" sz="1500" dirty="0">
                <a:hlinkClick r:id="rId2"/>
              </a:rPr>
              <a:t>https://www.dropbox.com/sh/4rfsga91sh98avo/AABMWLZ30FkkGH8bkBjSct8ha?dl=0</a:t>
            </a:r>
            <a:endParaRPr lang="en-US" sz="1500" dirty="0"/>
          </a:p>
        </p:txBody>
      </p:sp>
      <p:pic>
        <p:nvPicPr>
          <p:cNvPr id="4" name="Picture 3" descr="Graphical user interface, application&#10;&#10;Description automatically generated">
            <a:hlinkClick r:id="rId2"/>
            <a:extLst>
              <a:ext uri="{FF2B5EF4-FFF2-40B4-BE49-F238E27FC236}">
                <a16:creationId xmlns:a16="http://schemas.microsoft.com/office/drawing/2014/main" id="{C6DD270E-B915-C44C-85DA-A9228E03D619}"/>
              </a:ext>
            </a:extLst>
          </p:cNvPr>
          <p:cNvPicPr>
            <a:picLocks noChangeAspect="1"/>
          </p:cNvPicPr>
          <p:nvPr/>
        </p:nvPicPr>
        <p:blipFill>
          <a:blip r:embed="rId3"/>
          <a:stretch>
            <a:fillRect/>
          </a:stretch>
        </p:blipFill>
        <p:spPr>
          <a:xfrm>
            <a:off x="425824" y="1394230"/>
            <a:ext cx="6554839" cy="4939264"/>
          </a:xfrm>
          <a:prstGeom prst="rect">
            <a:avLst/>
          </a:prstGeom>
        </p:spPr>
      </p:pic>
    </p:spTree>
    <p:extLst>
      <p:ext uri="{BB962C8B-B14F-4D97-AF65-F5344CB8AC3E}">
        <p14:creationId xmlns:p14="http://schemas.microsoft.com/office/powerpoint/2010/main" val="62171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CFE91B-DDFC-4B7B-A19D-7DF32B68CFC5}"/>
              </a:ext>
            </a:extLst>
          </p:cNvPr>
          <p:cNvPicPr>
            <a:picLocks noChangeAspect="1"/>
          </p:cNvPicPr>
          <p:nvPr/>
        </p:nvPicPr>
        <p:blipFill rotWithShape="1">
          <a:blip r:embed="rId3"/>
          <a:srcRect t="38105" b="1871"/>
          <a:stretch/>
        </p:blipFill>
        <p:spPr>
          <a:xfrm>
            <a:off x="0" y="-39756"/>
            <a:ext cx="12192001" cy="4879649"/>
          </a:xfrm>
          <a:prstGeom prst="rect">
            <a:avLst/>
          </a:prstGeom>
        </p:spPr>
      </p:pic>
      <p:sp>
        <p:nvSpPr>
          <p:cNvPr id="7" name="Title 2">
            <a:extLst>
              <a:ext uri="{FF2B5EF4-FFF2-40B4-BE49-F238E27FC236}">
                <a16:creationId xmlns:a16="http://schemas.microsoft.com/office/drawing/2014/main" id="{A55AFF53-3E6A-504F-8986-8BF240A26A51}"/>
              </a:ext>
            </a:extLst>
          </p:cNvPr>
          <p:cNvSpPr txBox="1">
            <a:spLocks/>
          </p:cNvSpPr>
          <p:nvPr/>
        </p:nvSpPr>
        <p:spPr bwMode="auto">
          <a:xfrm>
            <a:off x="0" y="4839893"/>
            <a:ext cx="12192000" cy="705662"/>
          </a:xfrm>
          <a:prstGeom prst="rect">
            <a:avLst/>
          </a:prstGeom>
          <a:noFill/>
        </p:spPr>
        <p:txBody>
          <a:bodyPr vert="horz" lIns="612000" tIns="45720" rIns="180000" bIns="45720" rtlCol="0" anchor="ctr">
            <a:normAutofit/>
          </a:bodyPr>
          <a:lstStyle>
            <a:lvl1pPr marL="0" indent="0" algn="l" defTabSz="914400" rtl="0" eaLnBrk="0" fontAlgn="base" latinLnBrk="0" hangingPunct="0">
              <a:lnSpc>
                <a:spcPct val="100000"/>
              </a:lnSpc>
              <a:spcBef>
                <a:spcPct val="0"/>
              </a:spcBef>
              <a:spcAft>
                <a:spcPts val="0"/>
              </a:spcAft>
              <a:buClrTx/>
              <a:buFont typeface="Wingdings" panose="05000000000000000000" pitchFamily="2" charset="2"/>
              <a:buNone/>
              <a:defRPr lang="en-GB" sz="2800" b="0" kern="1200" dirty="0">
                <a:solidFill>
                  <a:schemeClr val="bg1"/>
                </a:solidFill>
                <a:latin typeface="+mn-lt"/>
                <a:ea typeface="+mn-ea"/>
                <a:cs typeface="+mn-cs"/>
              </a:defRPr>
            </a:lvl1pPr>
          </a:lstStyle>
          <a:p>
            <a:r>
              <a:rPr lang="en-US" sz="2400" dirty="0">
                <a:latin typeface="MaureaJciLfML-Light" panose="02000503040000020004" pitchFamily="2" charset="77"/>
                <a:cs typeface="Segoe UI" panose="020B0502040204020203" pitchFamily="34" charset="0"/>
              </a:rPr>
              <a:t>IQ WIFI</a:t>
            </a:r>
          </a:p>
        </p:txBody>
      </p:sp>
    </p:spTree>
    <p:extLst>
      <p:ext uri="{BB962C8B-B14F-4D97-AF65-F5344CB8AC3E}">
        <p14:creationId xmlns:p14="http://schemas.microsoft.com/office/powerpoint/2010/main" val="59585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50AA1-91F4-394B-A595-F59CF4D4FC45}"/>
              </a:ext>
            </a:extLst>
          </p:cNvPr>
          <p:cNvPicPr>
            <a:picLocks noChangeAspect="1"/>
          </p:cNvPicPr>
          <p:nvPr/>
        </p:nvPicPr>
        <p:blipFill rotWithShape="1">
          <a:blip r:embed="rId3"/>
          <a:srcRect t="3534" r="5335" b="16609"/>
          <a:stretch/>
        </p:blipFill>
        <p:spPr>
          <a:xfrm>
            <a:off x="0" y="0"/>
            <a:ext cx="12192000" cy="6858000"/>
          </a:xfrm>
          <a:prstGeom prst="rect">
            <a:avLst/>
          </a:prstGeom>
        </p:spPr>
      </p:pic>
    </p:spTree>
    <p:extLst>
      <p:ext uri="{BB962C8B-B14F-4D97-AF65-F5344CB8AC3E}">
        <p14:creationId xmlns:p14="http://schemas.microsoft.com/office/powerpoint/2010/main" val="145555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 jack&#10;&#10;Description automatically generated">
            <a:extLst>
              <a:ext uri="{FF2B5EF4-FFF2-40B4-BE49-F238E27FC236}">
                <a16:creationId xmlns:a16="http://schemas.microsoft.com/office/drawing/2014/main" id="{A4FF44C5-C210-C646-8195-02FA67F34C81}"/>
              </a:ext>
            </a:extLst>
          </p:cNvPr>
          <p:cNvPicPr>
            <a:picLocks noChangeAspect="1"/>
          </p:cNvPicPr>
          <p:nvPr/>
        </p:nvPicPr>
        <p:blipFill rotWithShape="1">
          <a:blip r:embed="rId3"/>
          <a:srcRect l="33646" t="23175" r="35209" b="11111"/>
          <a:stretch/>
        </p:blipFill>
        <p:spPr>
          <a:xfrm>
            <a:off x="8694742" y="1134427"/>
            <a:ext cx="2906487" cy="464588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EBC17C6F-AB7E-5B48-9A46-9111CDC664B2}"/>
              </a:ext>
            </a:extLst>
          </p:cNvPr>
          <p:cNvPicPr>
            <a:picLocks noChangeAspect="1"/>
          </p:cNvPicPr>
          <p:nvPr/>
        </p:nvPicPr>
        <p:blipFill rotWithShape="1">
          <a:blip r:embed="rId4"/>
          <a:srcRect l="34969" t="23016" r="33886" b="11269"/>
          <a:stretch/>
        </p:blipFill>
        <p:spPr>
          <a:xfrm>
            <a:off x="936171" y="1284513"/>
            <a:ext cx="2819402" cy="4506687"/>
          </a:xfrm>
          <a:prstGeom prst="rect">
            <a:avLst/>
          </a:prstGeom>
        </p:spPr>
      </p:pic>
      <p:pic>
        <p:nvPicPr>
          <p:cNvPr id="11" name="Picture 10" descr="A picture containing indoor, electronics&#10;&#10;Description automatically generated">
            <a:extLst>
              <a:ext uri="{FF2B5EF4-FFF2-40B4-BE49-F238E27FC236}">
                <a16:creationId xmlns:a16="http://schemas.microsoft.com/office/drawing/2014/main" id="{D29353F5-0752-7F41-A1AA-BD4AB742DF59}"/>
              </a:ext>
            </a:extLst>
          </p:cNvPr>
          <p:cNvPicPr>
            <a:picLocks noChangeAspect="1"/>
          </p:cNvPicPr>
          <p:nvPr/>
        </p:nvPicPr>
        <p:blipFill rotWithShape="1">
          <a:blip r:embed="rId5"/>
          <a:srcRect l="7653" t="6985" r="13700" b="2948"/>
          <a:stretch/>
        </p:blipFill>
        <p:spPr>
          <a:xfrm>
            <a:off x="4347371" y="1134427"/>
            <a:ext cx="3755572" cy="5516744"/>
          </a:xfrm>
          <a:prstGeom prst="rect">
            <a:avLst/>
          </a:prstGeom>
        </p:spPr>
      </p:pic>
    </p:spTree>
    <p:extLst>
      <p:ext uri="{BB962C8B-B14F-4D97-AF65-F5344CB8AC3E}">
        <p14:creationId xmlns:p14="http://schemas.microsoft.com/office/powerpoint/2010/main" val="92627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BE0D54-5D9C-2B43-A72E-073D3669F193}"/>
              </a:ext>
            </a:extLst>
          </p:cNvPr>
          <p:cNvSpPr/>
          <p:nvPr/>
        </p:nvSpPr>
        <p:spPr>
          <a:xfrm>
            <a:off x="2249586" y="6133763"/>
            <a:ext cx="1319002" cy="57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35856E8-AC29-E043-B0AF-6A677ED34722}"/>
              </a:ext>
            </a:extLst>
          </p:cNvPr>
          <p:cNvSpPr>
            <a:spLocks noGrp="1"/>
          </p:cNvSpPr>
          <p:nvPr>
            <p:ph type="title"/>
          </p:nvPr>
        </p:nvSpPr>
        <p:spPr/>
        <p:txBody>
          <a:bodyPr/>
          <a:lstStyle/>
          <a:p>
            <a:r>
              <a:rPr lang="en-US" dirty="0"/>
              <a:t>IQ WIFI - Overview</a:t>
            </a:r>
          </a:p>
        </p:txBody>
      </p:sp>
      <p:pic>
        <p:nvPicPr>
          <p:cNvPr id="6" name="Picture 5">
            <a:extLst>
              <a:ext uri="{FF2B5EF4-FFF2-40B4-BE49-F238E27FC236}">
                <a16:creationId xmlns:a16="http://schemas.microsoft.com/office/drawing/2014/main" id="{AEB7DF3F-5BA0-A341-B42B-9AC4CE8A62E4}"/>
              </a:ext>
            </a:extLst>
          </p:cNvPr>
          <p:cNvPicPr>
            <a:picLocks noChangeAspect="1"/>
          </p:cNvPicPr>
          <p:nvPr/>
        </p:nvPicPr>
        <p:blipFill rotWithShape="1">
          <a:blip r:embed="rId3"/>
          <a:srcRect l="35930" t="25975" r="17056" b="20933"/>
          <a:stretch/>
        </p:blipFill>
        <p:spPr>
          <a:xfrm flipH="1">
            <a:off x="0" y="4792717"/>
            <a:ext cx="2743200" cy="2065283"/>
          </a:xfrm>
          <a:prstGeom prst="rect">
            <a:avLst/>
          </a:prstGeom>
        </p:spPr>
      </p:pic>
      <p:pic>
        <p:nvPicPr>
          <p:cNvPr id="8" name="Picture 7" descr="A picture containing wall, indoor, person, camera&#10;&#10;Description automatically generated">
            <a:extLst>
              <a:ext uri="{FF2B5EF4-FFF2-40B4-BE49-F238E27FC236}">
                <a16:creationId xmlns:a16="http://schemas.microsoft.com/office/drawing/2014/main" id="{CDAC71A9-8003-B440-ACB6-BEA223A98912}"/>
              </a:ext>
            </a:extLst>
          </p:cNvPr>
          <p:cNvPicPr>
            <a:picLocks noChangeAspect="1"/>
          </p:cNvPicPr>
          <p:nvPr/>
        </p:nvPicPr>
        <p:blipFill rotWithShape="1">
          <a:blip r:embed="rId4"/>
          <a:srcRect l="30281"/>
          <a:stretch/>
        </p:blipFill>
        <p:spPr>
          <a:xfrm>
            <a:off x="2853556" y="4792717"/>
            <a:ext cx="2559271" cy="2065283"/>
          </a:xfrm>
          <a:prstGeom prst="rect">
            <a:avLst/>
          </a:prstGeom>
        </p:spPr>
      </p:pic>
      <p:pic>
        <p:nvPicPr>
          <p:cNvPr id="9" name="Picture 8">
            <a:extLst>
              <a:ext uri="{FF2B5EF4-FFF2-40B4-BE49-F238E27FC236}">
                <a16:creationId xmlns:a16="http://schemas.microsoft.com/office/drawing/2014/main" id="{9B996914-A2B0-DA46-A638-1D9A2839CAE4}"/>
              </a:ext>
            </a:extLst>
          </p:cNvPr>
          <p:cNvPicPr>
            <a:picLocks noChangeAspect="1"/>
          </p:cNvPicPr>
          <p:nvPr/>
        </p:nvPicPr>
        <p:blipFill rotWithShape="1">
          <a:blip r:embed="rId5"/>
          <a:srcRect l="10876" t="27930" r="-1173" b="20387"/>
          <a:stretch/>
        </p:blipFill>
        <p:spPr>
          <a:xfrm>
            <a:off x="-1693" y="2606364"/>
            <a:ext cx="5416214" cy="2065282"/>
          </a:xfrm>
          <a:prstGeom prst="rect">
            <a:avLst/>
          </a:prstGeom>
        </p:spPr>
      </p:pic>
      <p:pic>
        <p:nvPicPr>
          <p:cNvPr id="10" name="Picture 9" descr="A white cylinder on a table&#10;&#10;Description automatically generated with low confidence">
            <a:extLst>
              <a:ext uri="{FF2B5EF4-FFF2-40B4-BE49-F238E27FC236}">
                <a16:creationId xmlns:a16="http://schemas.microsoft.com/office/drawing/2014/main" id="{C599D4C4-5904-2B4D-B85C-73B3984A0118}"/>
              </a:ext>
            </a:extLst>
          </p:cNvPr>
          <p:cNvPicPr>
            <a:picLocks noChangeAspect="1"/>
          </p:cNvPicPr>
          <p:nvPr/>
        </p:nvPicPr>
        <p:blipFill rotWithShape="1">
          <a:blip r:embed="rId6"/>
          <a:srcRect l="11328" t="8222" r="28795" b="8862"/>
          <a:stretch/>
        </p:blipFill>
        <p:spPr>
          <a:xfrm>
            <a:off x="5523186" y="706584"/>
            <a:ext cx="6668814" cy="6151416"/>
          </a:xfrm>
          <a:prstGeom prst="rect">
            <a:avLst/>
          </a:prstGeom>
        </p:spPr>
      </p:pic>
      <p:sp>
        <p:nvSpPr>
          <p:cNvPr id="12" name="TextBox 11">
            <a:extLst>
              <a:ext uri="{FF2B5EF4-FFF2-40B4-BE49-F238E27FC236}">
                <a16:creationId xmlns:a16="http://schemas.microsoft.com/office/drawing/2014/main" id="{944E6798-4F9B-8A4B-BF92-E89B2EB38DA7}"/>
              </a:ext>
            </a:extLst>
          </p:cNvPr>
          <p:cNvSpPr txBox="1"/>
          <p:nvPr/>
        </p:nvSpPr>
        <p:spPr>
          <a:xfrm>
            <a:off x="345990" y="983547"/>
            <a:ext cx="4819135" cy="1200329"/>
          </a:xfrm>
          <a:prstGeom prst="rect">
            <a:avLst/>
          </a:prstGeom>
          <a:noFill/>
        </p:spPr>
        <p:txBody>
          <a:bodyPr wrap="square" rtlCol="0">
            <a:spAutoFit/>
          </a:bodyPr>
          <a:lstStyle/>
          <a:p>
            <a:r>
              <a:rPr lang="en-US" dirty="0">
                <a:latin typeface="MaureaJciLfML-Light" panose="02000503040000020004" pitchFamily="2" charset="77"/>
              </a:rPr>
              <a:t>IQ </a:t>
            </a:r>
            <a:r>
              <a:rPr lang="en-US" dirty="0" err="1">
                <a:latin typeface="MaureaJciLfML-Light" panose="02000503040000020004" pitchFamily="2" charset="77"/>
              </a:rPr>
              <a:t>WiFi</a:t>
            </a:r>
            <a:r>
              <a:rPr lang="en-US" dirty="0">
                <a:latin typeface="MaureaJciLfML-Light" panose="02000503040000020004" pitchFamily="2" charset="77"/>
              </a:rPr>
              <a:t> is a mesh Wi-Fi Router system used to connect Wi-Fi devices such as cameras and Touchscreens inside a home or business.    </a:t>
            </a:r>
          </a:p>
          <a:p>
            <a:endParaRPr lang="en-US" dirty="0"/>
          </a:p>
        </p:txBody>
      </p:sp>
    </p:spTree>
    <p:extLst>
      <p:ext uri="{BB962C8B-B14F-4D97-AF65-F5344CB8AC3E}">
        <p14:creationId xmlns:p14="http://schemas.microsoft.com/office/powerpoint/2010/main" val="242327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856E8-AC29-E043-B0AF-6A677ED34722}"/>
              </a:ext>
            </a:extLst>
          </p:cNvPr>
          <p:cNvSpPr>
            <a:spLocks noGrp="1"/>
          </p:cNvSpPr>
          <p:nvPr>
            <p:ph type="title"/>
          </p:nvPr>
        </p:nvSpPr>
        <p:spPr/>
        <p:txBody>
          <a:bodyPr/>
          <a:lstStyle/>
          <a:p>
            <a:r>
              <a:rPr lang="en-US" dirty="0"/>
              <a:t>Why did we create it?</a:t>
            </a:r>
          </a:p>
        </p:txBody>
      </p:sp>
      <p:sp>
        <p:nvSpPr>
          <p:cNvPr id="12" name="TextBox 11">
            <a:extLst>
              <a:ext uri="{FF2B5EF4-FFF2-40B4-BE49-F238E27FC236}">
                <a16:creationId xmlns:a16="http://schemas.microsoft.com/office/drawing/2014/main" id="{944E6798-4F9B-8A4B-BF92-E89B2EB38DA7}"/>
              </a:ext>
            </a:extLst>
          </p:cNvPr>
          <p:cNvSpPr txBox="1"/>
          <p:nvPr/>
        </p:nvSpPr>
        <p:spPr>
          <a:xfrm>
            <a:off x="6096000" y="1105287"/>
            <a:ext cx="4819135" cy="4647426"/>
          </a:xfrm>
          <a:prstGeom prst="rect">
            <a:avLst/>
          </a:prstGeom>
          <a:noFill/>
        </p:spPr>
        <p:txBody>
          <a:bodyPr wrap="square" rtlCol="0">
            <a:spAutoFit/>
          </a:bodyPr>
          <a:lstStyle/>
          <a:p>
            <a:r>
              <a:rPr lang="en-US" sz="2200" dirty="0">
                <a:solidFill>
                  <a:srgbClr val="8DC63F"/>
                </a:solidFill>
                <a:latin typeface="MaureaJciLfML-Light" panose="02000503040000020004" pitchFamily="2" charset="77"/>
              </a:rPr>
              <a:t>Reliability</a:t>
            </a:r>
          </a:p>
          <a:p>
            <a:r>
              <a:rPr lang="en-US" sz="1200" dirty="0">
                <a:latin typeface="MaureaJciLfML-Light" panose="02000503040000020004" pitchFamily="2" charset="77"/>
              </a:rPr>
              <a:t>Improve connectivity for Wi-Fi devices (Indoor/Outdoor cameras, video doorbells, IQ Remotes, </a:t>
            </a:r>
            <a:r>
              <a:rPr lang="en-US" sz="1200" dirty="0" err="1">
                <a:latin typeface="MaureaJciLfML-Light" panose="02000503040000020004" pitchFamily="2" charset="77"/>
              </a:rPr>
              <a:t>etc</a:t>
            </a:r>
            <a:r>
              <a:rPr lang="en-US" sz="1200" dirty="0">
                <a:latin typeface="MaureaJciLfML-Light" panose="02000503040000020004" pitchFamily="2" charset="77"/>
              </a:rPr>
              <a:t>).</a:t>
            </a:r>
          </a:p>
          <a:p>
            <a:endParaRPr lang="en-US" dirty="0">
              <a:latin typeface="MaureaJciLfML-Light" panose="02000503040000020004" pitchFamily="2" charset="77"/>
            </a:endParaRPr>
          </a:p>
          <a:p>
            <a:r>
              <a:rPr lang="en-US" sz="2200" dirty="0">
                <a:solidFill>
                  <a:srgbClr val="8DC63F"/>
                </a:solidFill>
                <a:latin typeface="MaureaJciLfML-Light" panose="02000503040000020004" pitchFamily="2" charset="77"/>
              </a:rPr>
              <a:t>Cost</a:t>
            </a:r>
          </a:p>
          <a:p>
            <a:r>
              <a:rPr lang="en-US" sz="1200" dirty="0">
                <a:latin typeface="MaureaJciLfML-Light" panose="02000503040000020004" pitchFamily="2" charset="77"/>
              </a:rPr>
              <a:t>Dealers are often blamed for bad network connectivity provided by the home/business ISP so they buy competitor products at higher prices (</a:t>
            </a:r>
            <a:r>
              <a:rPr lang="en-US" sz="1200" dirty="0" err="1">
                <a:latin typeface="MaureaJciLfML-Light" panose="02000503040000020004" pitchFamily="2" charset="77"/>
              </a:rPr>
              <a:t>Eero</a:t>
            </a:r>
            <a:r>
              <a:rPr lang="en-US" sz="1200" dirty="0">
                <a:latin typeface="MaureaJciLfML-Light" panose="02000503040000020004" pitchFamily="2" charset="77"/>
              </a:rPr>
              <a:t>, Google </a:t>
            </a:r>
            <a:r>
              <a:rPr lang="en-US" sz="1200" dirty="0" err="1">
                <a:latin typeface="MaureaJciLfML-Light" panose="02000503040000020004" pitchFamily="2" charset="77"/>
              </a:rPr>
              <a:t>WiFi</a:t>
            </a:r>
            <a:r>
              <a:rPr lang="en-US" sz="1200" dirty="0">
                <a:latin typeface="MaureaJciLfML-Light" panose="02000503040000020004" pitchFamily="2" charset="77"/>
              </a:rPr>
              <a:t>, </a:t>
            </a:r>
            <a:r>
              <a:rPr lang="en-US" sz="1200" dirty="0" err="1">
                <a:latin typeface="MaureaJciLfML-Light" panose="02000503040000020004" pitchFamily="2" charset="77"/>
              </a:rPr>
              <a:t>etc</a:t>
            </a:r>
            <a:r>
              <a:rPr lang="en-US" sz="1200" dirty="0">
                <a:latin typeface="MaureaJciLfML-Light" panose="02000503040000020004" pitchFamily="2" charset="77"/>
              </a:rPr>
              <a:t>).</a:t>
            </a:r>
          </a:p>
          <a:p>
            <a:endParaRPr lang="en-US" dirty="0">
              <a:latin typeface="MaureaJciLfML-Light" panose="02000503040000020004" pitchFamily="2" charset="77"/>
            </a:endParaRPr>
          </a:p>
          <a:p>
            <a:r>
              <a:rPr lang="en-US" sz="2200" dirty="0">
                <a:solidFill>
                  <a:srgbClr val="8DC63F"/>
                </a:solidFill>
                <a:latin typeface="MaureaJciLfML-Light" panose="02000503040000020004" pitchFamily="2" charset="77"/>
              </a:rPr>
              <a:t>RMR</a:t>
            </a:r>
          </a:p>
          <a:p>
            <a:r>
              <a:rPr lang="en-US" sz="1200" dirty="0">
                <a:latin typeface="MaureaJciLfML-Light" panose="02000503040000020004" pitchFamily="2" charset="77"/>
              </a:rPr>
              <a:t>Give dealers the option to monetize the network support they provide.</a:t>
            </a:r>
          </a:p>
          <a:p>
            <a:endParaRPr lang="en-US" dirty="0">
              <a:latin typeface="MaureaJciLfML-Light" panose="02000503040000020004" pitchFamily="2" charset="77"/>
            </a:endParaRPr>
          </a:p>
          <a:p>
            <a:r>
              <a:rPr lang="en-US" sz="2200" dirty="0">
                <a:solidFill>
                  <a:srgbClr val="8DC63F"/>
                </a:solidFill>
                <a:latin typeface="MaureaJciLfML-Light" panose="02000503040000020004" pitchFamily="2" charset="77"/>
              </a:rPr>
              <a:t>Support</a:t>
            </a:r>
            <a:br>
              <a:rPr lang="en-US" dirty="0">
                <a:latin typeface="MaureaJciLfML-Light" panose="02000503040000020004" pitchFamily="2" charset="77"/>
              </a:rPr>
            </a:br>
            <a:r>
              <a:rPr lang="en-US" sz="1200" dirty="0">
                <a:latin typeface="MaureaJciLfML-Light" panose="02000503040000020004" pitchFamily="2" charset="77"/>
              </a:rPr>
              <a:t>Allow remote connectivity to reduce truck rolls.</a:t>
            </a:r>
          </a:p>
          <a:p>
            <a:endParaRPr lang="en-US" dirty="0">
              <a:latin typeface="MaureaJciLfML-Light" panose="02000503040000020004" pitchFamily="2" charset="77"/>
            </a:endParaRPr>
          </a:p>
          <a:p>
            <a:r>
              <a:rPr lang="en-US" sz="2200" dirty="0">
                <a:solidFill>
                  <a:srgbClr val="8DC63F"/>
                </a:solidFill>
                <a:latin typeface="MaureaJciLfML-Light" panose="02000503040000020004" pitchFamily="2" charset="77"/>
              </a:rPr>
              <a:t>User Experience</a:t>
            </a:r>
          </a:p>
          <a:p>
            <a:r>
              <a:rPr lang="en-US" sz="1200" dirty="0">
                <a:latin typeface="MaureaJciLfML-Light" panose="02000503040000020004" pitchFamily="2" charset="77"/>
              </a:rPr>
              <a:t>Provide easy install, ongoing maintenance from the IQ Panel.</a:t>
            </a:r>
          </a:p>
          <a:p>
            <a:endParaRPr lang="en-US" dirty="0">
              <a:latin typeface="MaureaJciLfML-Light" panose="02000503040000020004" pitchFamily="2" charset="77"/>
            </a:endParaRPr>
          </a:p>
        </p:txBody>
      </p:sp>
      <p:pic>
        <p:nvPicPr>
          <p:cNvPr id="4" name="Picture 3" descr="Graphical user interface, application&#10;&#10;Description automatically generated">
            <a:extLst>
              <a:ext uri="{FF2B5EF4-FFF2-40B4-BE49-F238E27FC236}">
                <a16:creationId xmlns:a16="http://schemas.microsoft.com/office/drawing/2014/main" id="{EFCD2B5B-A966-3D45-92CA-5B75E8FE6729}"/>
              </a:ext>
            </a:extLst>
          </p:cNvPr>
          <p:cNvPicPr>
            <a:picLocks noChangeAspect="1"/>
          </p:cNvPicPr>
          <p:nvPr/>
        </p:nvPicPr>
        <p:blipFill>
          <a:blip r:embed="rId3"/>
          <a:stretch>
            <a:fillRect/>
          </a:stretch>
        </p:blipFill>
        <p:spPr>
          <a:xfrm>
            <a:off x="0" y="586595"/>
            <a:ext cx="4819135" cy="5557427"/>
          </a:xfrm>
          <a:prstGeom prst="rect">
            <a:avLst/>
          </a:prstGeom>
        </p:spPr>
      </p:pic>
    </p:spTree>
    <p:extLst>
      <p:ext uri="{BB962C8B-B14F-4D97-AF65-F5344CB8AC3E}">
        <p14:creationId xmlns:p14="http://schemas.microsoft.com/office/powerpoint/2010/main" val="312475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ell phone&#10;&#10;Description automatically generated with low confidence">
            <a:extLst>
              <a:ext uri="{FF2B5EF4-FFF2-40B4-BE49-F238E27FC236}">
                <a16:creationId xmlns:a16="http://schemas.microsoft.com/office/drawing/2014/main" id="{87071AD6-2332-E84E-90BD-FC7B7AEC6DC6}"/>
              </a:ext>
            </a:extLst>
          </p:cNvPr>
          <p:cNvPicPr>
            <a:picLocks noChangeAspect="1"/>
          </p:cNvPicPr>
          <p:nvPr/>
        </p:nvPicPr>
        <p:blipFill rotWithShape="1">
          <a:blip r:embed="rId3"/>
          <a:srcRect l="30565" t="7023" r="19110" b="7435"/>
          <a:stretch/>
        </p:blipFill>
        <p:spPr>
          <a:xfrm>
            <a:off x="6678118" y="609600"/>
            <a:ext cx="5513882" cy="6248400"/>
          </a:xfrm>
          <a:prstGeom prst="rect">
            <a:avLst/>
          </a:prstGeom>
        </p:spPr>
      </p:pic>
      <p:sp>
        <p:nvSpPr>
          <p:cNvPr id="3" name="Title 2">
            <a:extLst>
              <a:ext uri="{FF2B5EF4-FFF2-40B4-BE49-F238E27FC236}">
                <a16:creationId xmlns:a16="http://schemas.microsoft.com/office/drawing/2014/main" id="{035856E8-AC29-E043-B0AF-6A677ED34722}"/>
              </a:ext>
            </a:extLst>
          </p:cNvPr>
          <p:cNvSpPr>
            <a:spLocks noGrp="1"/>
          </p:cNvSpPr>
          <p:nvPr>
            <p:ph type="title"/>
          </p:nvPr>
        </p:nvSpPr>
        <p:spPr/>
        <p:txBody>
          <a:bodyPr/>
          <a:lstStyle/>
          <a:p>
            <a:r>
              <a:rPr lang="en-US" dirty="0"/>
              <a:t>Primary Features</a:t>
            </a:r>
          </a:p>
        </p:txBody>
      </p:sp>
      <p:sp>
        <p:nvSpPr>
          <p:cNvPr id="12" name="TextBox 11">
            <a:extLst>
              <a:ext uri="{FF2B5EF4-FFF2-40B4-BE49-F238E27FC236}">
                <a16:creationId xmlns:a16="http://schemas.microsoft.com/office/drawing/2014/main" id="{944E6798-4F9B-8A4B-BF92-E89B2EB38DA7}"/>
              </a:ext>
            </a:extLst>
          </p:cNvPr>
          <p:cNvSpPr txBox="1"/>
          <p:nvPr/>
        </p:nvSpPr>
        <p:spPr>
          <a:xfrm>
            <a:off x="1246830" y="988249"/>
            <a:ext cx="4819135" cy="4955203"/>
          </a:xfrm>
          <a:prstGeom prst="rect">
            <a:avLst/>
          </a:prstGeom>
          <a:noFill/>
        </p:spPr>
        <p:txBody>
          <a:bodyPr wrap="square" rtlCol="0">
            <a:spAutoFit/>
          </a:bodyPr>
          <a:lstStyle/>
          <a:p>
            <a:r>
              <a:rPr lang="en-US" sz="2200" dirty="0">
                <a:solidFill>
                  <a:srgbClr val="8DC63F"/>
                </a:solidFill>
                <a:latin typeface="MaureaJciLfML-Light" panose="02000503040000020004" pitchFamily="2" charset="77"/>
              </a:rPr>
              <a:t>Great Coverage</a:t>
            </a:r>
          </a:p>
          <a:p>
            <a:r>
              <a:rPr lang="en-US" sz="1200" dirty="0">
                <a:latin typeface="MaureaJciLfML-Light" panose="02000503040000020004" pitchFamily="2" charset="77"/>
              </a:rPr>
              <a:t>Get the bandwidth you pay for, everywhere.  Replace the existing router with IQ </a:t>
            </a:r>
            <a:r>
              <a:rPr lang="en-US" sz="1200" dirty="0" err="1">
                <a:latin typeface="MaureaJciLfML-Light" panose="02000503040000020004" pitchFamily="2" charset="77"/>
              </a:rPr>
              <a:t>WiFi</a:t>
            </a:r>
            <a:r>
              <a:rPr lang="en-US" sz="1200" dirty="0">
                <a:latin typeface="MaureaJciLfML-Light" panose="02000503040000020004" pitchFamily="2" charset="77"/>
              </a:rPr>
              <a:t> and add up to 7 additional “Satellites” to blanket your site with reliable connectivity for all your Wi-Fi devices.  Each unit covers approximately 1500 sq ft so you can cover almost any home or small business.  </a:t>
            </a:r>
          </a:p>
          <a:p>
            <a:endParaRPr lang="en-US" sz="1200" dirty="0">
              <a:latin typeface="MaureaJciLfML-Light" panose="02000503040000020004" pitchFamily="2" charset="77"/>
            </a:endParaRPr>
          </a:p>
          <a:p>
            <a:r>
              <a:rPr lang="en-US" sz="2200" dirty="0">
                <a:solidFill>
                  <a:srgbClr val="8DC63F"/>
                </a:solidFill>
                <a:latin typeface="MaureaJciLfML-Light" panose="02000503040000020004" pitchFamily="2" charset="77"/>
              </a:rPr>
              <a:t>Mesh network</a:t>
            </a:r>
          </a:p>
          <a:p>
            <a:r>
              <a:rPr lang="en-US" sz="1200" dirty="0">
                <a:latin typeface="MaureaJciLfML-Light" panose="02000503040000020004" pitchFamily="2" charset="77"/>
              </a:rPr>
              <a:t>Place around your site to create a reliable mesh network that easily expands as you add up to 7 satellites.  Fill in “Wi-Fi dead spots” and fix troublesome gaps in service</a:t>
            </a:r>
          </a:p>
          <a:p>
            <a:endParaRPr lang="en-US" sz="1200" dirty="0">
              <a:latin typeface="MaureaJciLfML-Light" panose="02000503040000020004" pitchFamily="2" charset="77"/>
            </a:endParaRPr>
          </a:p>
          <a:p>
            <a:r>
              <a:rPr lang="en-US" sz="2200" dirty="0">
                <a:solidFill>
                  <a:srgbClr val="8DC63F"/>
                </a:solidFill>
                <a:latin typeface="MaureaJciLfML-Light" panose="02000503040000020004" pitchFamily="2" charset="77"/>
              </a:rPr>
              <a:t>Automatic Handoff &amp; Self Healing</a:t>
            </a:r>
          </a:p>
          <a:p>
            <a:r>
              <a:rPr lang="en-US" sz="1200" dirty="0">
                <a:latin typeface="MaureaJciLfML-Light" panose="02000503040000020004" pitchFamily="2" charset="77"/>
              </a:rPr>
              <a:t>If Wi-Fi devices are moved, the mesh network automatically passes connectivity to the closest satellite to provide the best, most reliable connectivity.  If connectivity is lost on one satellite the others will maintain the connection while it automatically fixes the problem in the background</a:t>
            </a:r>
          </a:p>
          <a:p>
            <a:endParaRPr lang="en-US" sz="1200" dirty="0">
              <a:latin typeface="MaureaJciLfML-Light" panose="02000503040000020004" pitchFamily="2" charset="77"/>
            </a:endParaRPr>
          </a:p>
          <a:p>
            <a:r>
              <a:rPr lang="en-US" sz="2200" dirty="0">
                <a:solidFill>
                  <a:srgbClr val="8DC63F"/>
                </a:solidFill>
                <a:latin typeface="MaureaJciLfML-Light" panose="02000503040000020004" pitchFamily="2" charset="77"/>
              </a:rPr>
              <a:t>Easy installation</a:t>
            </a:r>
          </a:p>
          <a:p>
            <a:r>
              <a:rPr lang="en-US" sz="1200" dirty="0">
                <a:latin typeface="MaureaJciLfML-Light" panose="02000503040000020004" pitchFamily="2" charset="77"/>
              </a:rPr>
              <a:t>Using the IQ Panel’s on-screen wizard you can easily connect and configure the primary router and secondary satellites, create primary and guest networks, and manage connectivity and devices. </a:t>
            </a:r>
          </a:p>
        </p:txBody>
      </p:sp>
      <p:pic>
        <p:nvPicPr>
          <p:cNvPr id="2" name="Picture 1">
            <a:extLst>
              <a:ext uri="{FF2B5EF4-FFF2-40B4-BE49-F238E27FC236}">
                <a16:creationId xmlns:a16="http://schemas.microsoft.com/office/drawing/2014/main" id="{36AB941A-10E5-0549-855B-7C546C40D9FE}"/>
              </a:ext>
            </a:extLst>
          </p:cNvPr>
          <p:cNvPicPr>
            <a:picLocks noChangeAspect="1"/>
          </p:cNvPicPr>
          <p:nvPr/>
        </p:nvPicPr>
        <p:blipFill>
          <a:blip r:embed="rId4"/>
          <a:stretch>
            <a:fillRect/>
          </a:stretch>
        </p:blipFill>
        <p:spPr>
          <a:xfrm>
            <a:off x="411677" y="1104701"/>
            <a:ext cx="647700" cy="469900"/>
          </a:xfrm>
          <a:prstGeom prst="rect">
            <a:avLst/>
          </a:prstGeom>
        </p:spPr>
      </p:pic>
      <p:pic>
        <p:nvPicPr>
          <p:cNvPr id="4" name="Picture 3">
            <a:extLst>
              <a:ext uri="{FF2B5EF4-FFF2-40B4-BE49-F238E27FC236}">
                <a16:creationId xmlns:a16="http://schemas.microsoft.com/office/drawing/2014/main" id="{94ECFD41-8FDE-ED46-BDA0-969941085BBD}"/>
              </a:ext>
            </a:extLst>
          </p:cNvPr>
          <p:cNvPicPr>
            <a:picLocks noChangeAspect="1"/>
          </p:cNvPicPr>
          <p:nvPr/>
        </p:nvPicPr>
        <p:blipFill>
          <a:blip r:embed="rId5"/>
          <a:stretch>
            <a:fillRect/>
          </a:stretch>
        </p:blipFill>
        <p:spPr>
          <a:xfrm>
            <a:off x="475177" y="3585919"/>
            <a:ext cx="520700" cy="444500"/>
          </a:xfrm>
          <a:prstGeom prst="rect">
            <a:avLst/>
          </a:prstGeom>
        </p:spPr>
      </p:pic>
      <p:pic>
        <p:nvPicPr>
          <p:cNvPr id="6" name="Picture 5">
            <a:extLst>
              <a:ext uri="{FF2B5EF4-FFF2-40B4-BE49-F238E27FC236}">
                <a16:creationId xmlns:a16="http://schemas.microsoft.com/office/drawing/2014/main" id="{493D765E-E2E6-6540-BA08-DAA8045456C5}"/>
              </a:ext>
            </a:extLst>
          </p:cNvPr>
          <p:cNvPicPr>
            <a:picLocks noChangeAspect="1"/>
          </p:cNvPicPr>
          <p:nvPr/>
        </p:nvPicPr>
        <p:blipFill>
          <a:blip r:embed="rId6"/>
          <a:stretch>
            <a:fillRect/>
          </a:stretch>
        </p:blipFill>
        <p:spPr>
          <a:xfrm>
            <a:off x="487877" y="4985708"/>
            <a:ext cx="495300" cy="647700"/>
          </a:xfrm>
          <a:prstGeom prst="rect">
            <a:avLst/>
          </a:prstGeom>
        </p:spPr>
      </p:pic>
      <p:pic>
        <p:nvPicPr>
          <p:cNvPr id="7" name="Picture 6">
            <a:extLst>
              <a:ext uri="{FF2B5EF4-FFF2-40B4-BE49-F238E27FC236}">
                <a16:creationId xmlns:a16="http://schemas.microsoft.com/office/drawing/2014/main" id="{D787501B-C727-244F-9996-4AA7813D5DA2}"/>
              </a:ext>
            </a:extLst>
          </p:cNvPr>
          <p:cNvPicPr>
            <a:picLocks noChangeAspect="1"/>
          </p:cNvPicPr>
          <p:nvPr/>
        </p:nvPicPr>
        <p:blipFill>
          <a:blip r:embed="rId7"/>
          <a:stretch>
            <a:fillRect/>
          </a:stretch>
        </p:blipFill>
        <p:spPr>
          <a:xfrm>
            <a:off x="411677" y="2465196"/>
            <a:ext cx="647700" cy="546100"/>
          </a:xfrm>
          <a:prstGeom prst="rect">
            <a:avLst/>
          </a:prstGeom>
        </p:spPr>
      </p:pic>
    </p:spTree>
    <p:extLst>
      <p:ext uri="{BB962C8B-B14F-4D97-AF65-F5344CB8AC3E}">
        <p14:creationId xmlns:p14="http://schemas.microsoft.com/office/powerpoint/2010/main" val="316366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Q WIFI Introduction - Draft" descr="IQ WIFI Introduction - Draft">
            <a:hlinkClick r:id="" action="ppaction://media"/>
            <a:extLst>
              <a:ext uri="{FF2B5EF4-FFF2-40B4-BE49-F238E27FC236}">
                <a16:creationId xmlns:a16="http://schemas.microsoft.com/office/drawing/2014/main" id="{8E159880-5762-F54B-8D55-CEB2F0C68C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4763"/>
            <a:ext cx="12192000" cy="6858000"/>
          </a:xfrm>
          <a:prstGeom prst="rect">
            <a:avLst/>
          </a:prstGeom>
        </p:spPr>
      </p:pic>
    </p:spTree>
    <p:extLst>
      <p:ext uri="{BB962C8B-B14F-4D97-AF65-F5344CB8AC3E}">
        <p14:creationId xmlns:p14="http://schemas.microsoft.com/office/powerpoint/2010/main" val="406180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5CD0C-26AA-ED45-91EA-D8B4C37696BC}"/>
              </a:ext>
            </a:extLst>
          </p:cNvPr>
          <p:cNvSpPr/>
          <p:nvPr/>
        </p:nvSpPr>
        <p:spPr>
          <a:xfrm>
            <a:off x="0" y="5762445"/>
            <a:ext cx="12192000" cy="109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35856E8-AC29-E043-B0AF-6A677ED34722}"/>
              </a:ext>
            </a:extLst>
          </p:cNvPr>
          <p:cNvSpPr>
            <a:spLocks noGrp="1"/>
          </p:cNvSpPr>
          <p:nvPr>
            <p:ph type="title"/>
          </p:nvPr>
        </p:nvSpPr>
        <p:spPr/>
        <p:txBody>
          <a:bodyPr/>
          <a:lstStyle/>
          <a:p>
            <a:r>
              <a:rPr lang="en-US" dirty="0"/>
              <a:t>Installation Options</a:t>
            </a:r>
          </a:p>
        </p:txBody>
      </p:sp>
      <p:pic>
        <p:nvPicPr>
          <p:cNvPr id="5" name="Picture 4">
            <a:extLst>
              <a:ext uri="{FF2B5EF4-FFF2-40B4-BE49-F238E27FC236}">
                <a16:creationId xmlns:a16="http://schemas.microsoft.com/office/drawing/2014/main" id="{62A00691-61AB-FE44-9213-93BB6ADFCC1E}"/>
              </a:ext>
            </a:extLst>
          </p:cNvPr>
          <p:cNvPicPr>
            <a:picLocks noChangeAspect="1"/>
          </p:cNvPicPr>
          <p:nvPr/>
        </p:nvPicPr>
        <p:blipFill>
          <a:blip r:embed="rId3"/>
          <a:stretch>
            <a:fillRect/>
          </a:stretch>
        </p:blipFill>
        <p:spPr>
          <a:xfrm>
            <a:off x="1428504" y="844931"/>
            <a:ext cx="9334991" cy="5720229"/>
          </a:xfrm>
          <a:prstGeom prst="rect">
            <a:avLst/>
          </a:prstGeom>
        </p:spPr>
      </p:pic>
    </p:spTree>
    <p:extLst>
      <p:ext uri="{BB962C8B-B14F-4D97-AF65-F5344CB8AC3E}">
        <p14:creationId xmlns:p14="http://schemas.microsoft.com/office/powerpoint/2010/main" val="2358722198"/>
      </p:ext>
    </p:extLst>
  </p:cSld>
  <p:clrMapOvr>
    <a:masterClrMapping/>
  </p:clrMapOvr>
</p:sld>
</file>

<file path=ppt/theme/theme1.xml><?xml version="1.0" encoding="utf-8"?>
<a:theme xmlns:a="http://schemas.openxmlformats.org/drawingml/2006/main" name="Office Theme">
  <a:themeElements>
    <a:clrScheme name="JCI Colors">
      <a:dk1>
        <a:srgbClr val="000000"/>
      </a:dk1>
      <a:lt1>
        <a:srgbClr val="FFFFFF"/>
      </a:lt1>
      <a:dk2>
        <a:srgbClr val="44546A"/>
      </a:dk2>
      <a:lt2>
        <a:srgbClr val="E7E6E6"/>
      </a:lt2>
      <a:accent1>
        <a:srgbClr val="00539D"/>
      </a:accent1>
      <a:accent2>
        <a:srgbClr val="00BCE4"/>
      </a:accent2>
      <a:accent3>
        <a:srgbClr val="8DC53E"/>
      </a:accent3>
      <a:accent4>
        <a:srgbClr val="C92339"/>
      </a:accent4>
      <a:accent5>
        <a:srgbClr val="FCBC37"/>
      </a:accent5>
      <a:accent6>
        <a:srgbClr val="D4D436"/>
      </a:accent6>
      <a:hlink>
        <a:srgbClr val="00BCE4"/>
      </a:hlink>
      <a:folHlink>
        <a:srgbClr val="F377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351</Words>
  <Application>Microsoft Macintosh PowerPoint</Application>
  <PresentationFormat>Widescreen</PresentationFormat>
  <Paragraphs>44</Paragraphs>
  <Slides>12</Slides>
  <Notes>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MaureaJciLfML-Light</vt:lpstr>
      <vt:lpstr>MaureaJciLfML-Regular</vt:lpstr>
      <vt:lpstr>Wingdings</vt:lpstr>
      <vt:lpstr>Office Theme</vt:lpstr>
      <vt:lpstr>PowerPoint Presentation</vt:lpstr>
      <vt:lpstr>PowerPoint Presentation</vt:lpstr>
      <vt:lpstr>PowerPoint Presentation</vt:lpstr>
      <vt:lpstr>PowerPoint Presentation</vt:lpstr>
      <vt:lpstr>IQ WIFI - Overview</vt:lpstr>
      <vt:lpstr>Why did we create it?</vt:lpstr>
      <vt:lpstr>Primary Features</vt:lpstr>
      <vt:lpstr>PowerPoint Presentation</vt:lpstr>
      <vt:lpstr>Installation Options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Qolsys 15</dc:creator>
  <cp:lastModifiedBy>Qolsys 15</cp:lastModifiedBy>
  <cp:revision>28</cp:revision>
  <dcterms:created xsi:type="dcterms:W3CDTF">2021-03-31T20:50:10Z</dcterms:created>
  <dcterms:modified xsi:type="dcterms:W3CDTF">2021-04-29T21:05:21Z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7e39e4d-11d6-4652-bc7c-e1571f69ea88_Enabled">
    <vt:lpwstr>true</vt:lpwstr>
  </property>
  <property fmtid="{D5CDD505-2E9C-101B-9397-08002B2CF9AE}" pid="3" name="MSIP_Label_c7e39e4d-11d6-4652-bc7c-e1571f69ea88_SetDate">
    <vt:lpwstr>2021-04-17T04:25:59Z</vt:lpwstr>
  </property>
  <property fmtid="{D5CDD505-2E9C-101B-9397-08002B2CF9AE}" pid="4" name="MSIP_Label_c7e39e4d-11d6-4652-bc7c-e1571f69ea88_Method">
    <vt:lpwstr>Privileged</vt:lpwstr>
  </property>
  <property fmtid="{D5CDD505-2E9C-101B-9397-08002B2CF9AE}" pid="5" name="MSIP_Label_c7e39e4d-11d6-4652-bc7c-e1571f69ea88_Name">
    <vt:lpwstr>c7e39e4d-11d6-4652-bc7c-e1571f69ea88</vt:lpwstr>
  </property>
  <property fmtid="{D5CDD505-2E9C-101B-9397-08002B2CF9AE}" pid="6" name="MSIP_Label_c7e39e4d-11d6-4652-bc7c-e1571f69ea88_SiteId">
    <vt:lpwstr>a1f1e214-7ded-45b6-81a1-9e8ae3459641</vt:lpwstr>
  </property>
  <property fmtid="{D5CDD505-2E9C-101B-9397-08002B2CF9AE}" pid="7" name="MSIP_Label_c7e39e4d-11d6-4652-bc7c-e1571f69ea88_ActionId">
    <vt:lpwstr>5b2a8fcf-40fe-484c-a202-c90f688e3fe7</vt:lpwstr>
  </property>
  <property fmtid="{D5CDD505-2E9C-101B-9397-08002B2CF9AE}" pid="8" name="MSIP_Label_c7e39e4d-11d6-4652-bc7c-e1571f69ea88_ContentBits">
    <vt:lpwstr>0</vt:lpwstr>
  </property>
</Properties>
</file>